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301" r:id="rId4"/>
    <p:sldId id="302" r:id="rId5"/>
    <p:sldId id="303" r:id="rId6"/>
    <p:sldId id="257" r:id="rId7"/>
    <p:sldId id="305" r:id="rId8"/>
    <p:sldId id="295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16-2-2021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1385E3-A991-4117-B1F4-5EEFC4A374A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9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16/2/21</a:t>
            </a:fld>
            <a:endParaRPr lang="mr-IN"/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4.2</a:t>
            </a:r>
            <a:br>
              <a:rPr lang="nl-NL" dirty="0"/>
            </a:br>
            <a:br>
              <a:rPr lang="nl-NL" dirty="0"/>
            </a:br>
            <a:r>
              <a:rPr lang="nl-NL" dirty="0"/>
              <a:t>Tussen de wereldoorlogen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hoe Rusland een totalitaire dictatuur werd</a:t>
            </a:r>
            <a:br>
              <a:rPr lang="nl-NL" dirty="0"/>
            </a:br>
            <a:endParaRPr lang="nl-NL" dirty="0"/>
          </a:p>
          <a:p>
            <a:pPr marL="342900" lvl="0" indent="-342900"/>
            <a:r>
              <a:rPr lang="nl-NL" dirty="0"/>
              <a:t>hoe Italië een totalitaire dictatuur werd</a:t>
            </a:r>
            <a:br>
              <a:rPr lang="nl-NL" dirty="0"/>
            </a:br>
            <a:endParaRPr lang="nl-NL" dirty="0"/>
          </a:p>
          <a:p>
            <a:pPr marL="342900" lvl="0" indent="-342900"/>
            <a:r>
              <a:rPr lang="nl-NL" dirty="0"/>
              <a:t>hoe het ging met de economie in de jaren 1920 en 1930</a:t>
            </a:r>
            <a:br>
              <a:rPr lang="nl-NL" dirty="0"/>
            </a:br>
            <a:endParaRPr lang="nl-NL" dirty="0"/>
          </a:p>
          <a:p>
            <a:pPr marL="342900" lvl="0" indent="-342900"/>
            <a:r>
              <a:rPr lang="nl-NL" dirty="0"/>
              <a:t>hoe Duitsland een totalitaire dictatuur werd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F7D525-32D2-48AC-B44B-1540F63B78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1</a:t>
            </a:r>
            <a:r>
              <a:rPr lang="nl-NL" b="1" dirty="0">
                <a:solidFill>
                  <a:srgbClr val="FFFFFF"/>
                </a:solidFill>
              </a:rPr>
              <a:t> </a:t>
            </a:r>
            <a:r>
              <a:rPr lang="nl-NL" dirty="0">
                <a:solidFill>
                  <a:srgbClr val="FFFFFF"/>
                </a:solidFill>
              </a:rPr>
              <a:t>het totalitair karakter van het communistisch politiek systeem, 2 de economische wereldcrisis, 3 het racistisch en totalitair karakter van het nationaalsocialisme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Dictatuur in Rusland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Tijdens de Eerste Wereldoorlog ging het steeds slechter met Rusland. Na demonstraties trad de tsaar af. De chaos bleef echter. </a:t>
            </a:r>
            <a:r>
              <a:rPr lang="nl-NL" dirty="0">
                <a:solidFill>
                  <a:srgbClr val="FF0000"/>
                </a:solidFill>
              </a:rPr>
              <a:t>Communisten</a:t>
            </a:r>
            <a:r>
              <a:rPr lang="nl-NL" dirty="0"/>
              <a:t> pleegden eind 1917 een staatsgreep. 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communistische partij kreeg namens de arbeidersklasse alle macht. Onder leiding van Lenin werd Rusland een </a:t>
            </a:r>
            <a:r>
              <a:rPr lang="nl-NL" dirty="0">
                <a:solidFill>
                  <a:srgbClr val="FF0000"/>
                </a:solidFill>
              </a:rPr>
              <a:t>dictatuur</a:t>
            </a:r>
            <a:r>
              <a:rPr lang="nl-NL" dirty="0"/>
              <a:t>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communisten verboden alle andere partijen en onderdrukte de bevolking met </a:t>
            </a:r>
            <a:r>
              <a:rPr lang="nl-NL" dirty="0">
                <a:solidFill>
                  <a:srgbClr val="FF0000"/>
                </a:solidFill>
              </a:rPr>
              <a:t>terreur</a:t>
            </a:r>
            <a:r>
              <a:rPr lang="nl-NL" dirty="0"/>
              <a:t>. </a:t>
            </a:r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communist: </a:t>
            </a:r>
            <a:r>
              <a:rPr lang="nl-NL" dirty="0">
                <a:solidFill>
                  <a:srgbClr val="FFFFFF"/>
                </a:solidFill>
              </a:rPr>
              <a:t>radicale socialist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dictatuur: </a:t>
            </a:r>
            <a:r>
              <a:rPr lang="nl-NL" dirty="0">
                <a:solidFill>
                  <a:srgbClr val="FFFFFF"/>
                </a:solidFill>
              </a:rPr>
              <a:t>(staat met een) alleenheerschappij </a:t>
            </a:r>
          </a:p>
          <a:p>
            <a:pPr marL="446088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terreur: </a:t>
            </a:r>
            <a:r>
              <a:rPr lang="nl-NL" dirty="0">
                <a:solidFill>
                  <a:srgbClr val="FFFFFF"/>
                </a:solidFill>
              </a:rPr>
              <a:t>bangmakerij</a:t>
            </a:r>
            <a:r>
              <a:rPr lang="nl-NL" b="1" dirty="0">
                <a:solidFill>
                  <a:srgbClr val="FFFFFF"/>
                </a:solidFill>
              </a:rPr>
              <a:t> </a:t>
            </a:r>
          </a:p>
          <a:p>
            <a:pPr marL="446088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23952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Vanaf 1922 vormde Rusland één grote staat met de  onderworpen buurlanden: de Sovjet-Unie.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Lenin werd opgevolgd door Stalin en de Sovjet-Unie werd </a:t>
            </a:r>
            <a:r>
              <a:rPr lang="nl-NL" dirty="0">
                <a:solidFill>
                  <a:srgbClr val="FF0000"/>
                </a:solidFill>
              </a:rPr>
              <a:t>totalitair</a:t>
            </a:r>
            <a:r>
              <a:rPr lang="nl-NL" dirty="0">
                <a:solidFill>
                  <a:schemeClr val="tx1"/>
                </a:solidFill>
              </a:rPr>
              <a:t>: als de overheid volledig heerst over de samenleving.</a:t>
            </a:r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Er kwam een </a:t>
            </a:r>
            <a:r>
              <a:rPr lang="nl-NL" dirty="0">
                <a:solidFill>
                  <a:srgbClr val="FF0000"/>
                </a:solidFill>
              </a:rPr>
              <a:t>planeconomie</a:t>
            </a:r>
            <a:r>
              <a:rPr lang="nl-NL" dirty="0"/>
              <a:t>: als de overheid voorschrijft wat wordt geproduceerd.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Het totalitair karakter van het communistisch politiek systeem is een </a:t>
            </a:r>
            <a:r>
              <a:rPr lang="nl-NL" b="1" dirty="0"/>
              <a:t>kenmerkend aspect </a:t>
            </a:r>
            <a:r>
              <a:rPr lang="nl-NL" dirty="0"/>
              <a:t>van de tijd van de wereldoorlogen.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18F0D4-659E-4205-93FF-48D52F185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38" y="2514517"/>
            <a:ext cx="8423952" cy="56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0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Dictatuur in Italië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In 1922 werd Mussolini regeringsleider van Italië. 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Hij maakte van Italië een totalitaire dictatuur. Zijn </a:t>
            </a:r>
            <a:r>
              <a:rPr lang="nl-NL" dirty="0">
                <a:solidFill>
                  <a:schemeClr val="tx1"/>
                </a:solidFill>
              </a:rPr>
              <a:t>beweging</a:t>
            </a:r>
            <a:r>
              <a:rPr lang="nl-NL" dirty="0"/>
              <a:t> heette het </a:t>
            </a:r>
            <a:r>
              <a:rPr lang="nl-NL" dirty="0">
                <a:solidFill>
                  <a:srgbClr val="FF0000"/>
                </a:solidFill>
              </a:rPr>
              <a:t>fascisme</a:t>
            </a:r>
            <a:r>
              <a:rPr lang="nl-NL" dirty="0"/>
              <a:t>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Met </a:t>
            </a:r>
            <a:r>
              <a:rPr lang="nl-NL" dirty="0">
                <a:solidFill>
                  <a:srgbClr val="FF0000"/>
                </a:solidFill>
              </a:rPr>
              <a:t>indoctrinatie</a:t>
            </a:r>
            <a:r>
              <a:rPr lang="nl-NL" dirty="0"/>
              <a:t> wilde Mussolini dat iedereen hem ging zien als de ‘leider’ (duce). 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Hij streefde naar een machtig Italië dat de Middellandse Zee beheerste, net als in de Romeinse tijd.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0E7215CA-9784-404C-B3F2-21631C758B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marL="446088" lvl="0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fascisme: </a:t>
            </a:r>
            <a:r>
              <a:rPr lang="nl-NL" dirty="0">
                <a:solidFill>
                  <a:srgbClr val="FFFFFF"/>
                </a:solidFill>
              </a:rPr>
              <a:t>antidemocratische, totalitaire, gewelddadige en extreem nationalistische politieke beweging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indoctrinatie: </a:t>
            </a:r>
            <a:r>
              <a:rPr lang="nl-NL" dirty="0">
                <a:solidFill>
                  <a:srgbClr val="FFFFFF"/>
                </a:solidFill>
              </a:rPr>
              <a:t>systematisch opdringen van ideeën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2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Welvaart en crisis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l-NL" dirty="0"/>
              <a:t>In de jaren 1920 ging het goed met de </a:t>
            </a:r>
            <a:r>
              <a:rPr lang="nl-NL" dirty="0" err="1"/>
              <a:t>econo-mie</a:t>
            </a:r>
            <a:r>
              <a:rPr lang="nl-NL" dirty="0"/>
              <a:t> in westerse landen. De VS waren het rijkste land ter wereld. Eind 1929 begon in de VS een langdurige </a:t>
            </a:r>
            <a:r>
              <a:rPr lang="nl-NL" dirty="0">
                <a:solidFill>
                  <a:srgbClr val="FF0000"/>
                </a:solidFill>
              </a:rPr>
              <a:t>economische crisis</a:t>
            </a:r>
            <a:r>
              <a:rPr lang="nl-NL" dirty="0"/>
              <a:t>. Overal op de wereld gingen bedrijven failliet, werden mensen ontslagen en ontstond grote armoede.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Nederlandse werklozen kregen van de overheid een kleine uitkering. Om </a:t>
            </a:r>
            <a:r>
              <a:rPr lang="nl-NL" dirty="0" err="1">
                <a:solidFill>
                  <a:schemeClr val="tx1"/>
                </a:solidFill>
              </a:rPr>
              <a:t>zwart-werken</a:t>
            </a:r>
            <a:r>
              <a:rPr lang="nl-NL" dirty="0">
                <a:solidFill>
                  <a:schemeClr val="tx1"/>
                </a:solidFill>
              </a:rPr>
              <a:t> te voorkomen, moesten ze stempelen in een stempellokaal.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economische wereldcrisis is een </a:t>
            </a:r>
            <a:r>
              <a:rPr lang="nl-NL" b="1" dirty="0"/>
              <a:t>kenmerkend aspect</a:t>
            </a:r>
            <a:r>
              <a:rPr lang="nl-NL" dirty="0"/>
              <a:t> van de tijd van de wereldoorlogen.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C205B316-7CB5-48A3-BCB4-95C5500A9E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marL="446088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economische crisis: </a:t>
            </a:r>
            <a:r>
              <a:rPr lang="nl-NL" dirty="0">
                <a:solidFill>
                  <a:srgbClr val="FFFFFF"/>
                </a:solidFill>
              </a:rPr>
              <a:t>lange tijd van economische achteruitgang en werkloosheid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Dictatuur in Duitsland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Door de crisis stemden veel Duitsers in 1932 op de nationaalsocialistische partij. 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Het </a:t>
            </a:r>
            <a:r>
              <a:rPr lang="nl-NL" dirty="0">
                <a:solidFill>
                  <a:srgbClr val="FF0000"/>
                </a:solidFill>
              </a:rPr>
              <a:t>nationaalsocialisme</a:t>
            </a:r>
            <a:r>
              <a:rPr lang="nl-NL" dirty="0"/>
              <a:t> leek op het fascisme. Maar de </a:t>
            </a:r>
            <a:r>
              <a:rPr lang="nl-NL" dirty="0">
                <a:solidFill>
                  <a:srgbClr val="FF0000"/>
                </a:solidFill>
              </a:rPr>
              <a:t>nazi’s</a:t>
            </a:r>
            <a:r>
              <a:rPr lang="nl-NL" dirty="0"/>
              <a:t> waren ook racistisch. Volgens Hitler was het Duitse ‘</a:t>
            </a:r>
            <a:r>
              <a:rPr lang="nl-NL" dirty="0" err="1"/>
              <a:t>arische</a:t>
            </a:r>
            <a:r>
              <a:rPr lang="nl-NL" dirty="0"/>
              <a:t> ras’ beter dan alle andere rassen.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Hitler werd regeringsleider en maakte daarna een eind aan de democratie. Als dictator liet hij zich ‘leider’(Führer) noemen.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Het racistisch en totalitair karakter van het nationaalsocialisme is een </a:t>
            </a:r>
            <a:r>
              <a:rPr lang="nl-NL" b="1" dirty="0"/>
              <a:t>kenmerkend aspect</a:t>
            </a:r>
            <a:r>
              <a:rPr lang="nl-NL" dirty="0"/>
              <a:t> van de tijd van de wereldoorlogen.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34C0C7-8AF5-493E-A576-A008724245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marL="446088" lvl="0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nationaalsocialisme:  </a:t>
            </a:r>
            <a:r>
              <a:rPr lang="nl-NL" dirty="0">
                <a:solidFill>
                  <a:srgbClr val="FFFFFF"/>
                </a:solidFill>
              </a:rPr>
              <a:t>antidemocratische, totalitaire, gewelddadige, extreem nationalistische en racistische politieke beweging 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nazi:</a:t>
            </a:r>
            <a:r>
              <a:rPr lang="nl-NL" dirty="0">
                <a:solidFill>
                  <a:srgbClr val="FFFFFF"/>
                </a:solidFill>
              </a:rPr>
              <a:t> afkorting van </a:t>
            </a:r>
            <a:r>
              <a:rPr lang="nl-NL" dirty="0" err="1">
                <a:solidFill>
                  <a:srgbClr val="FFFFFF"/>
                </a:solidFill>
              </a:rPr>
              <a:t>nationaal-socialist</a:t>
            </a: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8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algn="ctr"/>
            <a:r>
              <a:rPr lang="nl-NL" dirty="0"/>
              <a:t>Nazi’s arresteren tegenstanders (1933).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8B2EC7-9281-4A17-A187-A8ED273A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69" y="2077836"/>
            <a:ext cx="14517840" cy="79848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1293</TotalTime>
  <Words>513</Words>
  <Application>Microsoft Office PowerPoint</Application>
  <PresentationFormat>Aangepast</PresentationFormat>
  <Paragraphs>62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 Paragraaf 4.2  Tussen de wereldoorlogen</vt:lpstr>
      <vt:lpstr>In deze presentatie leer je:</vt:lpstr>
      <vt:lpstr>Dictatuur in Rusland</vt:lpstr>
      <vt:lpstr>PowerPoint-presentatie</vt:lpstr>
      <vt:lpstr>Dictatuur in Italië</vt:lpstr>
      <vt:lpstr>Welvaart en crisis</vt:lpstr>
      <vt:lpstr>Dictatuur in Duitsland</vt:lpstr>
      <vt:lpstr>Nazi’s arresteren tegenstanders (1933).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Jankees den Otter</cp:lastModifiedBy>
  <cp:revision>128</cp:revision>
  <dcterms:created xsi:type="dcterms:W3CDTF">2017-10-11T07:53:32Z</dcterms:created>
  <dcterms:modified xsi:type="dcterms:W3CDTF">2021-02-16T12:53:54Z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